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912F6-1BFD-B785-79D8-16D084C5FF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18C1D5-2A3C-D4EE-D37E-408547584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EC1E8-2A21-6D4D-95DF-E910E4266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B0E2-E33D-4577-9692-7952CAD895A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3D5B9-45B9-C37D-6EDA-E5EE622AF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150C1-F8C5-008A-D29B-FC7680E01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9CF7-4F8A-4953-83D5-7143A0AFC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637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9239F-209C-EF23-501A-2E7D3D762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35C42-FB12-602D-1DF5-DCC9E469C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28025F-6886-EB92-D1C0-86F0A078D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B0E2-E33D-4577-9692-7952CAD895A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E6C02-196B-D14E-BC15-D91D4FA22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B322E-0BA3-BA83-C8A9-A44167797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9CF7-4F8A-4953-83D5-7143A0AFC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85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E3497-6C23-6353-AB7D-A3911B76E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81B86-E3B7-63F9-9E6E-CFC8C6303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2425B-8E89-A546-B4F9-6E3A2B74A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B0E2-E33D-4577-9692-7952CAD895A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C6B98-C15F-87EA-B328-ACA24B56C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B834B-F423-DD44-B4E0-DA1C73D08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9CF7-4F8A-4953-83D5-7143A0AFC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98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9E405-4FB8-18BB-C601-1E951B091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34826-20D5-DC16-43A8-2D2695CC4E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5BF6A-AE58-8A64-5979-193CD438D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6F64C0-8584-36C4-CEA0-E92B808EF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B0E2-E33D-4577-9692-7952CAD895A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C4AD33-AD53-0399-B932-E21A188EB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9549D5-3784-9891-210F-A03193718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9CF7-4F8A-4953-83D5-7143A0AFC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91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EACD9-01F9-9981-253D-4D9E9259E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2B3D9-7B97-D8E9-41C6-5D7E5D353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0CE8F4-509D-DB1A-2601-2EC7EE803C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A2C864-C3B6-0FC1-08A2-A2996D72E7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FC97D8-3C32-982C-3271-A95063E58B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AA0A79-5C84-3F4D-99F2-7C769432F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B0E2-E33D-4577-9692-7952CAD895A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68D41B-25BA-05D0-3B55-238BC7E9F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615632-80E5-F35F-1E00-53B518EEA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9CF7-4F8A-4953-83D5-7143A0AFC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29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636C-1BDE-CBDD-3253-365AFE320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29CFCC-9089-F3A4-EA39-C08EECAD4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B0E2-E33D-4577-9692-7952CAD895A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4CC26B-675D-38C6-7FA0-AEB6B673F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274BE8-099A-CB58-3F97-AAA803521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9CF7-4F8A-4953-83D5-7143A0AFC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1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3B1296-9F0B-A9FA-3393-5B568C9C3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B0E2-E33D-4577-9692-7952CAD895A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CE4597-6EC9-2E1A-FFE2-837EA949A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73D7A-75CC-3F8A-E829-F3052746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9CF7-4F8A-4953-83D5-7143A0AFC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15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0D4CC-0021-3686-0C57-29292A192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ABD33-82E2-87D8-650E-36B3CF85B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8E9D5-35CC-DF67-16B2-6191B778D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3726B-FDDD-1526-3404-63809D50A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B0E2-E33D-4577-9692-7952CAD895A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65BD73-D3AB-52E9-9BB1-65F4BDB79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360D7-362E-836A-F0CB-14395CE5E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9CF7-4F8A-4953-83D5-7143A0AFC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99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F4269-A284-E857-B1D2-831D3EC3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6C20EA-5CD9-8708-7F3F-98EE41D2F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24F3C-3887-6CEB-DB2C-7FE5EAE4F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5FA4B1-05E4-DD55-DD3C-E7D9E3522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B0E2-E33D-4577-9692-7952CAD895A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8102D6-9A97-A245-94FA-95FA9D1B6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F6170B-D25E-6BD6-97AA-284582F30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9CF7-4F8A-4953-83D5-7143A0AFC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0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2D13E-85AE-6F46-CAE9-C883DE46D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22F159-2D9F-7AC5-B43B-8415DCC71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2F5CD-1211-B382-50C1-8B52405B4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B0E2-E33D-4577-9692-7952CAD895A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136B4-CD0F-1F95-8551-2F55C9CE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11873-9496-404A-B8E3-0032E48DE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9CF7-4F8A-4953-83D5-7143A0AFC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3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04CDCC-F2CC-E79D-3F0A-06F0A64813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80166F-4609-2504-9A34-54717EAF30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3A0C5-E9FF-C687-7EB0-274FD6163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B0E2-E33D-4577-9692-7952CAD895A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BAF8E-F171-5A98-1A6A-400299C22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6E13F-A2D5-0264-AE7D-91287DBF8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29CF7-4F8A-4953-83D5-7143A0AFC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110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F497B8-9671-9BC0-D217-6EA885B82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9B73A-5783-651B-5F77-5DF9F0496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ACDFA-F335-73FF-7E75-07AC2991FD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BBB0E2-E33D-4577-9692-7952CAD895A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B76ED-EED6-B422-EDFF-A5582BC160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310A-20DA-53D8-73C0-C57DD80222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229CF7-4F8A-4953-83D5-7143A0AFC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10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0967C6-CD81-1281-814C-BF657A26C0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36"/>
          <a:stretch>
            <a:fillRect/>
          </a:stretch>
        </p:blipFill>
        <p:spPr>
          <a:xfrm>
            <a:off x="-1" y="10"/>
            <a:ext cx="12192001" cy="4286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2" name="Freeform: Shape 11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CAF47C80-301E-6CC1-37AF-A7AB76276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7551" y="4428855"/>
            <a:ext cx="9416898" cy="641669"/>
          </a:xfrm>
        </p:spPr>
        <p:txBody>
          <a:bodyPr anchor="b">
            <a:noAutofit/>
          </a:bodyPr>
          <a:lstStyle/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TITLE:</a:t>
            </a:r>
          </a:p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( Helvetica font – Bold – Size </a:t>
            </a:r>
            <a:r>
              <a:rPr lang="ar-EG" sz="3600" b="1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40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 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F006DA5-BD3B-9016-87FE-8EA00316215F}"/>
              </a:ext>
            </a:extLst>
          </p:cNvPr>
          <p:cNvGrpSpPr/>
          <p:nvPr/>
        </p:nvGrpSpPr>
        <p:grpSpPr>
          <a:xfrm>
            <a:off x="4159227" y="228702"/>
            <a:ext cx="3826843" cy="1600098"/>
            <a:chOff x="3617500" y="193533"/>
            <a:chExt cx="3943885" cy="164903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8691B61-4BFC-B76D-DAD0-26C69FD57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533" r="57150"/>
            <a:stretch>
              <a:fillRect/>
            </a:stretch>
          </p:blipFill>
          <p:spPr>
            <a:xfrm>
              <a:off x="3617500" y="193533"/>
              <a:ext cx="1702568" cy="1649036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416DDDE-90B6-6847-B8C2-CA3F8127080D}"/>
                </a:ext>
              </a:extLst>
            </p:cNvPr>
            <p:cNvSpPr/>
            <p:nvPr/>
          </p:nvSpPr>
          <p:spPr>
            <a:xfrm>
              <a:off x="5975450" y="308202"/>
              <a:ext cx="1585935" cy="152228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2"/>
                  </a:solidFill>
                </a:rPr>
                <a:t>Put your logo here </a:t>
              </a: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FFDF42-76DA-6830-74C8-FF1A09D55735}"/>
              </a:ext>
            </a:extLst>
          </p:cNvPr>
          <p:cNvCxnSpPr>
            <a:cxnSpLocks/>
          </p:cNvCxnSpPr>
          <p:nvPr/>
        </p:nvCxnSpPr>
        <p:spPr>
          <a:xfrm>
            <a:off x="6096000" y="339969"/>
            <a:ext cx="0" cy="147710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EA18483-CFF7-570E-B21C-D29438F310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3754" y="2034046"/>
            <a:ext cx="7944493" cy="1000655"/>
          </a:xfrm>
        </p:spPr>
        <p:txBody>
          <a:bodyPr anchor="t">
            <a:noAutofit/>
          </a:bodyPr>
          <a:lstStyle/>
          <a:p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International Conference of Blue Economy &amp; Sustainability</a:t>
            </a:r>
            <a:r>
              <a:rPr lang="ar-EG" sz="3000" b="1" dirty="0">
                <a:solidFill>
                  <a:schemeClr val="accent1">
                    <a:lumMod val="75000"/>
                  </a:schemeClr>
                </a:solidFill>
              </a:rPr>
              <a:t> (2026) </a:t>
            </a:r>
            <a:b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0D4ADB3-948F-26A4-3A46-02D3EB9B2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236" y="228702"/>
            <a:ext cx="1071617" cy="97301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7D2D44B-EBC8-FA99-271B-2E9561E7C477}"/>
              </a:ext>
            </a:extLst>
          </p:cNvPr>
          <p:cNvSpPr txBox="1"/>
          <p:nvPr/>
        </p:nvSpPr>
        <p:spPr>
          <a:xfrm>
            <a:off x="4160435" y="5492897"/>
            <a:ext cx="3871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Author</a:t>
            </a:r>
          </a:p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 Poppins font -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Size 50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4490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57657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703987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1379803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1612797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957657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8" name="Isosceles Triangle 10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7073158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Isosceles Triangle 10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7410800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8CC531-8C98-015E-490D-7319B83E78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36"/>
          <a:stretch>
            <a:fillRect/>
          </a:stretch>
        </p:blipFill>
        <p:spPr>
          <a:xfrm>
            <a:off x="-1" y="10"/>
            <a:ext cx="12192001" cy="9576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2F8EFF-3C8F-F13F-F41B-89AA8B478F36}"/>
              </a:ext>
            </a:extLst>
          </p:cNvPr>
          <p:cNvSpPr txBox="1"/>
          <p:nvPr/>
        </p:nvSpPr>
        <p:spPr>
          <a:xfrm>
            <a:off x="66174" y="5964"/>
            <a:ext cx="1205965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International Conference of Blue Economy &amp; Sustainability</a:t>
            </a:r>
            <a:r>
              <a:rPr lang="ar-EG" sz="2500" dirty="0">
                <a:solidFill>
                  <a:schemeClr val="accent1">
                    <a:lumMod val="75000"/>
                  </a:schemeClr>
                </a:solidFill>
              </a:rPr>
              <a:t> (2026)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4002058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44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Helvetica</vt:lpstr>
      <vt:lpstr>Poppins</vt:lpstr>
      <vt:lpstr>Office Theme</vt:lpstr>
      <vt:lpstr>International Conference of Blue Economy &amp; Sustainability (2026)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Esraa Mohamed Alshahat Mohamed</dc:creator>
  <cp:lastModifiedBy>Dell</cp:lastModifiedBy>
  <cp:revision>2</cp:revision>
  <dcterms:created xsi:type="dcterms:W3CDTF">2026-09-15T08:18:59Z</dcterms:created>
  <dcterms:modified xsi:type="dcterms:W3CDTF">2026-09-15T10:37:41Z</dcterms:modified>
</cp:coreProperties>
</file>