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8803600" cy="35999738"/>
  <p:notesSz cx="6858000" cy="9144000"/>
  <p:embeddedFontLst>
    <p:embeddedFont>
      <p:font typeface="KaiTi" panose="020B0503020204020204" pitchFamily="49" charset="-122"/>
      <p:regular r:id="rId4"/>
    </p:embeddedFont>
    <p:embeddedFont>
      <p:font typeface="Helvetica" panose="020B0604020202020204" pitchFamily="34" charset="0"/>
      <p:regular r:id="rId5"/>
      <p:bold r:id="rId6"/>
      <p:italic r:id="rId7"/>
      <p:boldItalic r:id="rId8"/>
    </p:embeddedFont>
    <p:embeddedFont>
      <p:font typeface="Montserrat" panose="020F0502020204030204" pitchFamily="2" charset="0"/>
      <p:regular r:id="rId9"/>
      <p:bold r:id="rId10"/>
      <p:italic r:id="rId11"/>
      <p:boldItalic r:id="rId12"/>
    </p:embeddedFont>
    <p:embeddedFont>
      <p:font typeface="Poppins" panose="020B0502040204020203" pitchFamily="2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1pPr>
    <a:lvl2pPr marL="811987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2pPr>
    <a:lvl3pPr marL="1623974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3pPr>
    <a:lvl4pPr marL="2435962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4pPr>
    <a:lvl5pPr marL="3247949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5pPr>
    <a:lvl6pPr marL="4059936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6pPr>
    <a:lvl7pPr marL="4871923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7pPr>
    <a:lvl8pPr marL="5683910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8pPr>
    <a:lvl9pPr marL="6495898" algn="l" defTabSz="1623974" rtl="0" eaLnBrk="1" latinLnBrk="0" hangingPunct="1">
      <a:defRPr sz="31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45" userDrawn="1">
          <p15:clr>
            <a:srgbClr val="A4A3A4"/>
          </p15:clr>
        </p15:guide>
        <p15:guide id="2" pos="3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CBF0"/>
    <a:srgbClr val="37BDD9"/>
    <a:srgbClr val="E9F5FB"/>
    <a:srgbClr val="3CA9C7"/>
    <a:srgbClr val="1F89C9"/>
    <a:srgbClr val="1A98D0"/>
    <a:srgbClr val="2D8DBD"/>
    <a:srgbClr val="96CEDE"/>
    <a:srgbClr val="008080"/>
    <a:srgbClr val="4777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01" autoAdjust="0"/>
  </p:normalViewPr>
  <p:slideViewPr>
    <p:cSldViewPr>
      <p:cViewPr varScale="1">
        <p:scale>
          <a:sx n="12" d="100"/>
          <a:sy n="12" d="100"/>
        </p:scale>
        <p:origin x="2274" y="144"/>
      </p:cViewPr>
      <p:guideLst>
        <p:guide orient="horz" pos="5145"/>
        <p:guide pos="3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68167-6F48-43B2-9C01-0DE9C4A838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B4D46-B1A7-44E2-80E4-179ECCF0E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1pPr>
    <a:lvl2pPr marL="811987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2pPr>
    <a:lvl3pPr marL="1623974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3pPr>
    <a:lvl4pPr marL="2435962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4pPr>
    <a:lvl5pPr marL="3247949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5pPr>
    <a:lvl6pPr marL="4059936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6pPr>
    <a:lvl7pPr marL="4871923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7pPr>
    <a:lvl8pPr marL="5683910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8pPr>
    <a:lvl9pPr marL="6495898" algn="l" defTabSz="1623974" rtl="0" eaLnBrk="1" latinLnBrk="0" hangingPunct="1">
      <a:defRPr sz="21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3925" y="1143000"/>
            <a:ext cx="2470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B4D46-B1A7-44E2-80E4-179ECCF0EF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0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4180" y="5074754"/>
            <a:ext cx="10474036" cy="350165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8359" y="9257075"/>
            <a:ext cx="8625677" cy="4174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6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8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64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80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96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1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28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385" y="10497404"/>
            <a:ext cx="10474036" cy="3244514"/>
          </a:xfrm>
        </p:spPr>
        <p:txBody>
          <a:bodyPr anchor="t"/>
          <a:lstStyle>
            <a:lvl1pPr algn="l">
              <a:defRPr sz="53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385" y="6923902"/>
            <a:ext cx="10474036" cy="3573502"/>
          </a:xfrm>
        </p:spPr>
        <p:txBody>
          <a:bodyPr anchor="b"/>
          <a:lstStyle>
            <a:lvl1pPr marL="0" indent="0">
              <a:buNone/>
              <a:defRPr sz="2695">
                <a:solidFill>
                  <a:schemeClr val="tx1">
                    <a:tint val="75000"/>
                  </a:schemeClr>
                </a:solidFill>
              </a:defRPr>
            </a:lvl1pPr>
            <a:lvl2pPr marL="616123" indent="0">
              <a:buNone/>
              <a:defRPr sz="2426">
                <a:solidFill>
                  <a:schemeClr val="tx1">
                    <a:tint val="75000"/>
                  </a:schemeClr>
                </a:solidFill>
              </a:defRPr>
            </a:lvl2pPr>
            <a:lvl3pPr marL="1232245" indent="0">
              <a:buNone/>
              <a:defRPr sz="2156">
                <a:solidFill>
                  <a:schemeClr val="tx1">
                    <a:tint val="75000"/>
                  </a:schemeClr>
                </a:solidFill>
              </a:defRPr>
            </a:lvl3pPr>
            <a:lvl4pPr marL="1848368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4pPr>
            <a:lvl5pPr marL="2464491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5pPr>
            <a:lvl6pPr marL="308061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6pPr>
            <a:lvl7pPr marL="3696736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7pPr>
            <a:lvl8pPr marL="4312859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8pPr>
            <a:lvl9pPr marL="4928982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6120" y="3811738"/>
            <a:ext cx="5442391" cy="10781015"/>
          </a:xfrm>
        </p:spPr>
        <p:txBody>
          <a:bodyPr/>
          <a:lstStyle>
            <a:lvl1pPr>
              <a:defRPr sz="3773"/>
            </a:lvl1pPr>
            <a:lvl2pPr>
              <a:defRPr sz="3234"/>
            </a:lvl2pPr>
            <a:lvl3pPr>
              <a:defRPr sz="2695"/>
            </a:lvl3pPr>
            <a:lvl4pPr>
              <a:defRPr sz="2426"/>
            </a:lvl4pPr>
            <a:lvl5pPr>
              <a:defRPr sz="2426"/>
            </a:lvl5pPr>
            <a:lvl6pPr>
              <a:defRPr sz="2426"/>
            </a:lvl6pPr>
            <a:lvl7pPr>
              <a:defRPr sz="2426"/>
            </a:lvl7pPr>
            <a:lvl8pPr>
              <a:defRPr sz="2426"/>
            </a:lvl8pPr>
            <a:lvl9pPr>
              <a:defRPr sz="24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3885" y="3811738"/>
            <a:ext cx="5442391" cy="10781015"/>
          </a:xfrm>
        </p:spPr>
        <p:txBody>
          <a:bodyPr/>
          <a:lstStyle>
            <a:lvl1pPr>
              <a:defRPr sz="3773"/>
            </a:lvl1pPr>
            <a:lvl2pPr>
              <a:defRPr sz="3234"/>
            </a:lvl2pPr>
            <a:lvl3pPr>
              <a:defRPr sz="2695"/>
            </a:lvl3pPr>
            <a:lvl4pPr>
              <a:defRPr sz="2426"/>
            </a:lvl4pPr>
            <a:lvl5pPr>
              <a:defRPr sz="2426"/>
            </a:lvl5pPr>
            <a:lvl6pPr>
              <a:defRPr sz="2426"/>
            </a:lvl6pPr>
            <a:lvl7pPr>
              <a:defRPr sz="2426"/>
            </a:lvl7pPr>
            <a:lvl8pPr>
              <a:defRPr sz="2426"/>
            </a:lvl8pPr>
            <a:lvl9pPr>
              <a:defRPr sz="24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120" y="3656697"/>
            <a:ext cx="5444531" cy="1523937"/>
          </a:xfrm>
        </p:spPr>
        <p:txBody>
          <a:bodyPr anchor="b"/>
          <a:lstStyle>
            <a:lvl1pPr marL="0" indent="0">
              <a:buNone/>
              <a:defRPr sz="3234" b="1"/>
            </a:lvl1pPr>
            <a:lvl2pPr marL="616123" indent="0">
              <a:buNone/>
              <a:defRPr sz="2695" b="1"/>
            </a:lvl2pPr>
            <a:lvl3pPr marL="1232245" indent="0">
              <a:buNone/>
              <a:defRPr sz="2426" b="1"/>
            </a:lvl3pPr>
            <a:lvl4pPr marL="1848368" indent="0">
              <a:buNone/>
              <a:defRPr sz="2156" b="1"/>
            </a:lvl4pPr>
            <a:lvl5pPr marL="2464491" indent="0">
              <a:buNone/>
              <a:defRPr sz="2156" b="1"/>
            </a:lvl5pPr>
            <a:lvl6pPr marL="3080614" indent="0">
              <a:buNone/>
              <a:defRPr sz="2156" b="1"/>
            </a:lvl6pPr>
            <a:lvl7pPr marL="3696736" indent="0">
              <a:buNone/>
              <a:defRPr sz="2156" b="1"/>
            </a:lvl7pPr>
            <a:lvl8pPr marL="4312859" indent="0">
              <a:buNone/>
              <a:defRPr sz="2156" b="1"/>
            </a:lvl8pPr>
            <a:lvl9pPr marL="4928982" indent="0">
              <a:buNone/>
              <a:defRPr sz="21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120" y="5180634"/>
            <a:ext cx="5444531" cy="9412118"/>
          </a:xfrm>
        </p:spPr>
        <p:txBody>
          <a:bodyPr/>
          <a:lstStyle>
            <a:lvl1pPr>
              <a:defRPr sz="3234"/>
            </a:lvl1pPr>
            <a:lvl2pPr>
              <a:defRPr sz="2695"/>
            </a:lvl2pPr>
            <a:lvl3pPr>
              <a:defRPr sz="2426"/>
            </a:lvl3pPr>
            <a:lvl4pPr>
              <a:defRPr sz="2156"/>
            </a:lvl4pPr>
            <a:lvl5pPr>
              <a:defRPr sz="2156"/>
            </a:lvl5pPr>
            <a:lvl6pPr>
              <a:defRPr sz="2156"/>
            </a:lvl6pPr>
            <a:lvl7pPr>
              <a:defRPr sz="2156"/>
            </a:lvl7pPr>
            <a:lvl8pPr>
              <a:defRPr sz="2156"/>
            </a:lvl8pPr>
            <a:lvl9pPr>
              <a:defRPr sz="21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9607" y="3656697"/>
            <a:ext cx="5446670" cy="1523937"/>
          </a:xfrm>
        </p:spPr>
        <p:txBody>
          <a:bodyPr anchor="b"/>
          <a:lstStyle>
            <a:lvl1pPr marL="0" indent="0">
              <a:buNone/>
              <a:defRPr sz="3234" b="1"/>
            </a:lvl1pPr>
            <a:lvl2pPr marL="616123" indent="0">
              <a:buNone/>
              <a:defRPr sz="2695" b="1"/>
            </a:lvl2pPr>
            <a:lvl3pPr marL="1232245" indent="0">
              <a:buNone/>
              <a:defRPr sz="2426" b="1"/>
            </a:lvl3pPr>
            <a:lvl4pPr marL="1848368" indent="0">
              <a:buNone/>
              <a:defRPr sz="2156" b="1"/>
            </a:lvl4pPr>
            <a:lvl5pPr marL="2464491" indent="0">
              <a:buNone/>
              <a:defRPr sz="2156" b="1"/>
            </a:lvl5pPr>
            <a:lvl6pPr marL="3080614" indent="0">
              <a:buNone/>
              <a:defRPr sz="2156" b="1"/>
            </a:lvl6pPr>
            <a:lvl7pPr marL="3696736" indent="0">
              <a:buNone/>
              <a:defRPr sz="2156" b="1"/>
            </a:lvl7pPr>
            <a:lvl8pPr marL="4312859" indent="0">
              <a:buNone/>
              <a:defRPr sz="2156" b="1"/>
            </a:lvl8pPr>
            <a:lvl9pPr marL="4928982" indent="0">
              <a:buNone/>
              <a:defRPr sz="21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9607" y="5180634"/>
            <a:ext cx="5446670" cy="9412118"/>
          </a:xfrm>
        </p:spPr>
        <p:txBody>
          <a:bodyPr/>
          <a:lstStyle>
            <a:lvl1pPr>
              <a:defRPr sz="3234"/>
            </a:lvl1pPr>
            <a:lvl2pPr>
              <a:defRPr sz="2695"/>
            </a:lvl2pPr>
            <a:lvl3pPr>
              <a:defRPr sz="2426"/>
            </a:lvl3pPr>
            <a:lvl4pPr>
              <a:defRPr sz="2156"/>
            </a:lvl4pPr>
            <a:lvl5pPr>
              <a:defRPr sz="2156"/>
            </a:lvl5pPr>
            <a:lvl6pPr>
              <a:defRPr sz="2156"/>
            </a:lvl6pPr>
            <a:lvl7pPr>
              <a:defRPr sz="2156"/>
            </a:lvl7pPr>
            <a:lvl8pPr>
              <a:defRPr sz="2156"/>
            </a:lvl8pPr>
            <a:lvl9pPr>
              <a:defRPr sz="21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21" y="650415"/>
            <a:ext cx="4053983" cy="2768047"/>
          </a:xfrm>
        </p:spPr>
        <p:txBody>
          <a:bodyPr anchor="b"/>
          <a:lstStyle>
            <a:lvl1pPr algn="l">
              <a:defRPr sz="26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7715" y="650416"/>
            <a:ext cx="6888561" cy="13942337"/>
          </a:xfrm>
        </p:spPr>
        <p:txBody>
          <a:bodyPr/>
          <a:lstStyle>
            <a:lvl1pPr>
              <a:defRPr sz="4312"/>
            </a:lvl1pPr>
            <a:lvl2pPr>
              <a:defRPr sz="3773"/>
            </a:lvl2pPr>
            <a:lvl3pPr>
              <a:defRPr sz="3234"/>
            </a:lvl3pPr>
            <a:lvl4pPr>
              <a:defRPr sz="2695"/>
            </a:lvl4pPr>
            <a:lvl5pPr>
              <a:defRPr sz="2695"/>
            </a:lvl5pPr>
            <a:lvl6pPr>
              <a:defRPr sz="2695"/>
            </a:lvl6pPr>
            <a:lvl7pPr>
              <a:defRPr sz="2695"/>
            </a:lvl7pPr>
            <a:lvl8pPr>
              <a:defRPr sz="2695"/>
            </a:lvl8pPr>
            <a:lvl9pPr>
              <a:defRPr sz="26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21" y="3418464"/>
            <a:ext cx="4053983" cy="11174290"/>
          </a:xfrm>
        </p:spPr>
        <p:txBody>
          <a:bodyPr/>
          <a:lstStyle>
            <a:lvl1pPr marL="0" indent="0">
              <a:buNone/>
              <a:defRPr sz="1887"/>
            </a:lvl1pPr>
            <a:lvl2pPr marL="616123" indent="0">
              <a:buNone/>
              <a:defRPr sz="1617"/>
            </a:lvl2pPr>
            <a:lvl3pPr marL="1232245" indent="0">
              <a:buNone/>
              <a:defRPr sz="1348"/>
            </a:lvl3pPr>
            <a:lvl4pPr marL="1848368" indent="0">
              <a:buNone/>
              <a:defRPr sz="1213"/>
            </a:lvl4pPr>
            <a:lvl5pPr marL="2464491" indent="0">
              <a:buNone/>
              <a:defRPr sz="1213"/>
            </a:lvl5pPr>
            <a:lvl6pPr marL="3080614" indent="0">
              <a:buNone/>
              <a:defRPr sz="1213"/>
            </a:lvl6pPr>
            <a:lvl7pPr marL="3696736" indent="0">
              <a:buNone/>
              <a:defRPr sz="1213"/>
            </a:lvl7pPr>
            <a:lvl8pPr marL="4312859" indent="0">
              <a:buNone/>
              <a:defRPr sz="1213"/>
            </a:lvl8pPr>
            <a:lvl9pPr marL="4928982" indent="0">
              <a:buNone/>
              <a:defRPr sz="12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276" y="11435211"/>
            <a:ext cx="7393437" cy="1349991"/>
          </a:xfrm>
        </p:spPr>
        <p:txBody>
          <a:bodyPr anchor="b"/>
          <a:lstStyle>
            <a:lvl1pPr algn="l">
              <a:defRPr sz="269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5276" y="1459653"/>
            <a:ext cx="7393437" cy="9801609"/>
          </a:xfrm>
        </p:spPr>
        <p:txBody>
          <a:bodyPr/>
          <a:lstStyle>
            <a:lvl1pPr marL="0" indent="0">
              <a:buNone/>
              <a:defRPr sz="4312"/>
            </a:lvl1pPr>
            <a:lvl2pPr marL="616123" indent="0">
              <a:buNone/>
              <a:defRPr sz="3773"/>
            </a:lvl2pPr>
            <a:lvl3pPr marL="1232245" indent="0">
              <a:buNone/>
              <a:defRPr sz="3234"/>
            </a:lvl3pPr>
            <a:lvl4pPr marL="1848368" indent="0">
              <a:buNone/>
              <a:defRPr sz="2695"/>
            </a:lvl4pPr>
            <a:lvl5pPr marL="2464491" indent="0">
              <a:buNone/>
              <a:defRPr sz="2695"/>
            </a:lvl5pPr>
            <a:lvl6pPr marL="3080614" indent="0">
              <a:buNone/>
              <a:defRPr sz="2695"/>
            </a:lvl6pPr>
            <a:lvl7pPr marL="3696736" indent="0">
              <a:buNone/>
              <a:defRPr sz="2695"/>
            </a:lvl7pPr>
            <a:lvl8pPr marL="4312859" indent="0">
              <a:buNone/>
              <a:defRPr sz="2695"/>
            </a:lvl8pPr>
            <a:lvl9pPr marL="4928982" indent="0">
              <a:buNone/>
              <a:defRPr sz="269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5276" y="12785202"/>
            <a:ext cx="7393437" cy="1917212"/>
          </a:xfrm>
        </p:spPr>
        <p:txBody>
          <a:bodyPr/>
          <a:lstStyle>
            <a:lvl1pPr marL="0" indent="0">
              <a:buNone/>
              <a:defRPr sz="1887"/>
            </a:lvl1pPr>
            <a:lvl2pPr marL="616123" indent="0">
              <a:buNone/>
              <a:defRPr sz="1617"/>
            </a:lvl2pPr>
            <a:lvl3pPr marL="1232245" indent="0">
              <a:buNone/>
              <a:defRPr sz="1348"/>
            </a:lvl3pPr>
            <a:lvl4pPr marL="1848368" indent="0">
              <a:buNone/>
              <a:defRPr sz="1213"/>
            </a:lvl4pPr>
            <a:lvl5pPr marL="2464491" indent="0">
              <a:buNone/>
              <a:defRPr sz="1213"/>
            </a:lvl5pPr>
            <a:lvl6pPr marL="3080614" indent="0">
              <a:buNone/>
              <a:defRPr sz="1213"/>
            </a:lvl6pPr>
            <a:lvl7pPr marL="3696736" indent="0">
              <a:buNone/>
              <a:defRPr sz="1213"/>
            </a:lvl7pPr>
            <a:lvl8pPr marL="4312859" indent="0">
              <a:buNone/>
              <a:defRPr sz="1213"/>
            </a:lvl8pPr>
            <a:lvl9pPr marL="4928982" indent="0">
              <a:buNone/>
              <a:defRPr sz="12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33737" y="654199"/>
            <a:ext cx="2772539" cy="139385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6120" y="654199"/>
            <a:ext cx="8112244" cy="139385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6120" y="654198"/>
            <a:ext cx="11090156" cy="2722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120" y="3811738"/>
            <a:ext cx="11090156" cy="10781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6120" y="15141067"/>
            <a:ext cx="2875226" cy="869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0152" y="15141067"/>
            <a:ext cx="3902092" cy="869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1050" y="15141067"/>
            <a:ext cx="2875226" cy="869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32245" rtl="0" eaLnBrk="1" latinLnBrk="0" hangingPunct="1">
        <a:spcBef>
          <a:spcPct val="0"/>
        </a:spcBef>
        <a:buNone/>
        <a:defRPr sz="5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2092" indent="-462092" algn="l" defTabSz="1232245" rtl="0" eaLnBrk="1" latinLnBrk="0" hangingPunct="1">
        <a:spcBef>
          <a:spcPct val="20000"/>
        </a:spcBef>
        <a:buFont typeface="Arial" pitchFamily="34" charset="0"/>
        <a:buChar char="•"/>
        <a:defRPr sz="4312" kern="1200">
          <a:solidFill>
            <a:schemeClr val="tx1"/>
          </a:solidFill>
          <a:latin typeface="+mn-lt"/>
          <a:ea typeface="+mn-ea"/>
          <a:cs typeface="+mn-cs"/>
        </a:defRPr>
      </a:lvl1pPr>
      <a:lvl2pPr marL="1001199" indent="-385077" algn="l" defTabSz="1232245" rtl="0" eaLnBrk="1" latinLnBrk="0" hangingPunct="1">
        <a:spcBef>
          <a:spcPct val="20000"/>
        </a:spcBef>
        <a:buFont typeface="Arial" pitchFamily="34" charset="0"/>
        <a:buChar char="–"/>
        <a:defRPr sz="3773" kern="1200">
          <a:solidFill>
            <a:schemeClr val="tx1"/>
          </a:solidFill>
          <a:latin typeface="+mn-lt"/>
          <a:ea typeface="+mn-ea"/>
          <a:cs typeface="+mn-cs"/>
        </a:defRPr>
      </a:lvl2pPr>
      <a:lvl3pPr marL="1540307" indent="-308061" algn="l" defTabSz="1232245" rtl="0" eaLnBrk="1" latinLnBrk="0" hangingPunct="1">
        <a:spcBef>
          <a:spcPct val="20000"/>
        </a:spcBef>
        <a:buFont typeface="Arial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3pPr>
      <a:lvl4pPr marL="2156430" indent="-308061" algn="l" defTabSz="1232245" rtl="0" eaLnBrk="1" latinLnBrk="0" hangingPunct="1">
        <a:spcBef>
          <a:spcPct val="20000"/>
        </a:spcBef>
        <a:buFont typeface="Arial" pitchFamily="34" charset="0"/>
        <a:buChar char="–"/>
        <a:defRPr sz="2695" kern="1200">
          <a:solidFill>
            <a:schemeClr val="tx1"/>
          </a:solidFill>
          <a:latin typeface="+mn-lt"/>
          <a:ea typeface="+mn-ea"/>
          <a:cs typeface="+mn-cs"/>
        </a:defRPr>
      </a:lvl4pPr>
      <a:lvl5pPr marL="2772552" indent="-308061" algn="l" defTabSz="1232245" rtl="0" eaLnBrk="1" latinLnBrk="0" hangingPunct="1">
        <a:spcBef>
          <a:spcPct val="20000"/>
        </a:spcBef>
        <a:buFont typeface="Arial" pitchFamily="34" charset="0"/>
        <a:buChar char="»"/>
        <a:defRPr sz="2695" kern="1200">
          <a:solidFill>
            <a:schemeClr val="tx1"/>
          </a:solidFill>
          <a:latin typeface="+mn-lt"/>
          <a:ea typeface="+mn-ea"/>
          <a:cs typeface="+mn-cs"/>
        </a:defRPr>
      </a:lvl5pPr>
      <a:lvl6pPr marL="3388675" indent="-308061" algn="l" defTabSz="1232245" rtl="0" eaLnBrk="1" latinLnBrk="0" hangingPunct="1">
        <a:spcBef>
          <a:spcPct val="20000"/>
        </a:spcBef>
        <a:buFont typeface="Arial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6pPr>
      <a:lvl7pPr marL="4004798" indent="-308061" algn="l" defTabSz="1232245" rtl="0" eaLnBrk="1" latinLnBrk="0" hangingPunct="1">
        <a:spcBef>
          <a:spcPct val="20000"/>
        </a:spcBef>
        <a:buFont typeface="Arial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7pPr>
      <a:lvl8pPr marL="4620920" indent="-308061" algn="l" defTabSz="1232245" rtl="0" eaLnBrk="1" latinLnBrk="0" hangingPunct="1">
        <a:spcBef>
          <a:spcPct val="20000"/>
        </a:spcBef>
        <a:buFont typeface="Arial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8pPr>
      <a:lvl9pPr marL="5237043" indent="-308061" algn="l" defTabSz="1232245" rtl="0" eaLnBrk="1" latinLnBrk="0" hangingPunct="1">
        <a:spcBef>
          <a:spcPct val="20000"/>
        </a:spcBef>
        <a:buFont typeface="Arial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1pPr>
      <a:lvl2pPr marL="616123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2pPr>
      <a:lvl3pPr marL="1232245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3pPr>
      <a:lvl4pPr marL="1848368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4pPr>
      <a:lvl5pPr marL="2464491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5pPr>
      <a:lvl6pPr marL="3080614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6pPr>
      <a:lvl7pPr marL="3696736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7pPr>
      <a:lvl8pPr marL="4312859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8pPr>
      <a:lvl9pPr marL="4928982" algn="l" defTabSz="1232245" rtl="0" eaLnBrk="1" latinLnBrk="0" hangingPunct="1">
        <a:defRPr sz="24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261B394F-EA8D-2F9D-2324-E809F70469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" y="0"/>
            <a:ext cx="28801010" cy="3599973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049259" y="36654887"/>
            <a:ext cx="23658051" cy="1602238"/>
          </a:xfrm>
          <a:prstGeom prst="rect">
            <a:avLst/>
          </a:prstGeom>
        </p:spPr>
        <p:txBody>
          <a:bodyPr lIns="47166" tIns="47166" rIns="47166" bIns="47166" rtlCol="0" anchor="ctr"/>
          <a:lstStyle/>
          <a:p>
            <a:pPr algn="ctr">
              <a:lnSpc>
                <a:spcPts val="4159"/>
              </a:lnSpc>
            </a:pPr>
            <a:endParaRPr sz="4308"/>
          </a:p>
        </p:txBody>
      </p:sp>
      <p:grpSp>
        <p:nvGrpSpPr>
          <p:cNvPr id="14" name="Group 14"/>
          <p:cNvGrpSpPr/>
          <p:nvPr/>
        </p:nvGrpSpPr>
        <p:grpSpPr>
          <a:xfrm>
            <a:off x="-150382" y="34873314"/>
            <a:ext cx="28979655" cy="1109755"/>
            <a:chOff x="0" y="0"/>
            <a:chExt cx="4658408" cy="300201"/>
          </a:xfrm>
          <a:solidFill>
            <a:srgbClr val="73CBF0"/>
          </a:solidFill>
        </p:grpSpPr>
        <p:sp>
          <p:nvSpPr>
            <p:cNvPr id="15" name="Freeform 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4658408" cy="300201"/>
            </a:xfrm>
            <a:custGeom>
              <a:avLst/>
              <a:gdLst/>
              <a:ahLst/>
              <a:cxnLst/>
              <a:rect l="l" t="t" r="r" b="b"/>
              <a:pathLst>
                <a:path w="4658408" h="300201">
                  <a:moveTo>
                    <a:pt x="11118" y="0"/>
                  </a:moveTo>
                  <a:lnTo>
                    <a:pt x="4647290" y="0"/>
                  </a:lnTo>
                  <a:cubicBezTo>
                    <a:pt x="4653430" y="0"/>
                    <a:pt x="4658408" y="4978"/>
                    <a:pt x="4658408" y="11118"/>
                  </a:cubicBezTo>
                  <a:lnTo>
                    <a:pt x="4658408" y="289083"/>
                  </a:lnTo>
                  <a:cubicBezTo>
                    <a:pt x="4658408" y="295223"/>
                    <a:pt x="4653430" y="300201"/>
                    <a:pt x="4647290" y="300201"/>
                  </a:cubicBezTo>
                  <a:lnTo>
                    <a:pt x="11118" y="300201"/>
                  </a:lnTo>
                  <a:cubicBezTo>
                    <a:pt x="4978" y="300201"/>
                    <a:pt x="0" y="295223"/>
                    <a:pt x="0" y="289083"/>
                  </a:cubicBezTo>
                  <a:lnTo>
                    <a:pt x="0" y="11118"/>
                  </a:lnTo>
                  <a:cubicBezTo>
                    <a:pt x="0" y="4978"/>
                    <a:pt x="4978" y="0"/>
                    <a:pt x="1111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308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658408" cy="34782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7166" tIns="47166" rIns="47166" bIns="47166" rtlCol="0" anchor="ctr"/>
            <a:lstStyle/>
            <a:p>
              <a:pPr algn="ctr">
                <a:lnSpc>
                  <a:spcPts val="4159"/>
                </a:lnSpc>
              </a:pPr>
              <a:endParaRPr sz="4308"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2901088" y="35015805"/>
            <a:ext cx="2300142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Montserrat" panose="00000500000000000000" pitchFamily="2" charset="0"/>
              </a:rPr>
              <a:t>International Conference of Blue Economy &amp; Sustainability 2026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A505459-3BA6-C42E-682C-966214C1F3C0}"/>
              </a:ext>
            </a:extLst>
          </p:cNvPr>
          <p:cNvSpPr/>
          <p:nvPr/>
        </p:nvSpPr>
        <p:spPr>
          <a:xfrm>
            <a:off x="24272332" y="702470"/>
            <a:ext cx="3388268" cy="33882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Put your logo here </a:t>
            </a:r>
          </a:p>
        </p:txBody>
      </p:sp>
      <p:sp>
        <p:nvSpPr>
          <p:cNvPr id="37" name="TextBox 52">
            <a:extLst>
              <a:ext uri="{FF2B5EF4-FFF2-40B4-BE49-F238E27FC236}">
                <a16:creationId xmlns:a16="http://schemas.microsoft.com/office/drawing/2014/main" id="{D7E992A9-0D8A-D426-0286-DEA4D8CFBD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55097" y="3521869"/>
            <a:ext cx="2679103" cy="581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ar-EG" sz="5400" b="1" dirty="0">
                <a:solidFill>
                  <a:schemeClr val="accent1">
                    <a:lumMod val="75000"/>
                  </a:schemeClr>
                </a:solidFill>
                <a:ea typeface="KaiTi" panose="020B0503020204020204" pitchFamily="49" charset="-122"/>
                <a:sym typeface="League Spartan"/>
              </a:rPr>
              <a:t>2026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ea typeface="KaiTi" panose="020B0503020204020204" pitchFamily="49" charset="-122"/>
              <a:sym typeface="League Spartan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AE1421-2424-4C92-32F7-76675C4B421A}"/>
              </a:ext>
            </a:extLst>
          </p:cNvPr>
          <p:cNvSpPr txBox="1"/>
          <p:nvPr/>
        </p:nvSpPr>
        <p:spPr>
          <a:xfrm>
            <a:off x="7770755" y="550069"/>
            <a:ext cx="1326209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TITLE:</a:t>
            </a:r>
          </a:p>
          <a:p>
            <a:pPr algn="ctr"/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( Helvetica font – Bold – Size 88 )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DCA310-389C-8E2C-5255-04CB39D494B8}"/>
              </a:ext>
            </a:extLst>
          </p:cNvPr>
          <p:cNvSpPr txBox="1"/>
          <p:nvPr/>
        </p:nvSpPr>
        <p:spPr>
          <a:xfrm>
            <a:off x="10354823" y="3064669"/>
            <a:ext cx="8093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Author</a:t>
            </a:r>
          </a:p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 Poppins font -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Size 50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F4A83D2-DD7C-68E9-5461-BB3EF8C4AB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69" y="702469"/>
            <a:ext cx="7138431" cy="28895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33</Words>
  <Application>Microsoft Office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KaiTi</vt:lpstr>
      <vt:lpstr>Aptos</vt:lpstr>
      <vt:lpstr>Helvetica</vt:lpstr>
      <vt:lpstr>Calibri</vt:lpstr>
      <vt:lpstr>Arial</vt:lpstr>
      <vt:lpstr>Montserrat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 in Blue &amp; Gold Simple Style</dc:title>
  <dc:creator>Dell</dc:creator>
  <cp:lastModifiedBy>Dell</cp:lastModifiedBy>
  <cp:revision>20</cp:revision>
  <dcterms:created xsi:type="dcterms:W3CDTF">2006-08-16T00:00:00Z</dcterms:created>
  <dcterms:modified xsi:type="dcterms:W3CDTF">2026-09-15T10:36:15Z</dcterms:modified>
  <dc:identifier>DAHFhrtd0hk</dc:identifier>
</cp:coreProperties>
</file>